
<file path=[Content_Types].xml><?xml version="1.0" encoding="utf-8"?>
<Types xmlns="http://schemas.openxmlformats.org/package/2006/content-types">
  <Default Extension="tmp" ContentType="image/png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62" r:id="rId3"/>
    <p:sldId id="257" r:id="rId4"/>
    <p:sldId id="265" r:id="rId5"/>
    <p:sldId id="267" r:id="rId6"/>
    <p:sldId id="259" r:id="rId7"/>
    <p:sldId id="266" r:id="rId8"/>
    <p:sldId id="261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0" d="100"/>
          <a:sy n="80" d="100"/>
        </p:scale>
        <p:origin x="-108" y="-10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tmp>
</file>

<file path=ppt/media/image3.tmp>
</file>

<file path=ppt/media/image4.tmp>
</file>

<file path=ppt/media/image5.tmp>
</file>

<file path=ppt/media/image6.tmp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3866920"/>
            <a:ext cx="12192000" cy="2991080"/>
          </a:xfrm>
          <a:prstGeom prst="rect">
            <a:avLst/>
          </a:prstGeom>
          <a:gradFill>
            <a:gsLst>
              <a:gs pos="0">
                <a:schemeClr val="bg1">
                  <a:alpha val="91000"/>
                </a:schemeClr>
              </a:gs>
              <a:gs pos="37000">
                <a:schemeClr val="bg1">
                  <a:alpha val="76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0" y="0"/>
            <a:ext cx="12192000" cy="386692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89000"/>
                </a:schemeClr>
              </a:gs>
              <a:gs pos="48000">
                <a:schemeClr val="bg1">
                  <a:alpha val="62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0" y="2652311"/>
            <a:ext cx="12192000" cy="2286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0" y="1600200"/>
            <a:ext cx="12192000" cy="51054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65060" y="5052546"/>
            <a:ext cx="7516013" cy="882119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1B642-2586-4737-8056-2280B18C5C58}" type="datetimeFigureOut">
              <a:rPr lang="en-US" smtClean="0"/>
              <a:t>10/14/2019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A61BB-2432-4AA7-AE85-10463706B91E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0109" y="3132290"/>
            <a:ext cx="9567135" cy="1793167"/>
          </a:xfrm>
          <a:effectLst/>
        </p:spPr>
        <p:txBody>
          <a:bodyPr>
            <a:noAutofit/>
          </a:bodyPr>
          <a:lstStyle>
            <a:lvl1pPr marL="640080" indent="-457200" algn="l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40000" y="731519"/>
            <a:ext cx="8534400" cy="347472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1B642-2586-4737-8056-2280B18C5C58}" type="datetimeFigureOut">
              <a:rPr lang="en-US" smtClean="0"/>
              <a:t>10/14/2019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A61BB-2432-4AA7-AE85-10463706B91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38344" y="376518"/>
            <a:ext cx="2743200" cy="5238339"/>
          </a:xfrm>
          <a:effectLst/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432151" y="731520"/>
            <a:ext cx="6439049" cy="489472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1B642-2586-4737-8056-2280B18C5C58}" type="datetimeFigureOut">
              <a:rPr lang="en-US" smtClean="0"/>
              <a:t>10/14/2019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A61BB-2432-4AA7-AE85-10463706B91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1B642-2586-4737-8056-2280B18C5C58}" type="datetimeFigureOut">
              <a:rPr lang="en-US" smtClean="0"/>
              <a:t>10/14/2019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A61BB-2432-4AA7-AE85-10463706B91E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1524000" y="731520"/>
            <a:ext cx="8534400" cy="34747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3866920"/>
            <a:ext cx="12192000" cy="2991080"/>
          </a:xfrm>
          <a:prstGeom prst="rect">
            <a:avLst/>
          </a:prstGeom>
          <a:gradFill>
            <a:gsLst>
              <a:gs pos="0">
                <a:schemeClr val="bg1">
                  <a:alpha val="92000"/>
                </a:schemeClr>
              </a:gs>
              <a:gs pos="37000">
                <a:schemeClr val="bg1">
                  <a:alpha val="77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386692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90000"/>
                </a:schemeClr>
              </a:gs>
              <a:gs pos="48000">
                <a:schemeClr val="bg1">
                  <a:alpha val="63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0" y="2652311"/>
            <a:ext cx="12192000" cy="2286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0" y="1600200"/>
            <a:ext cx="12192000" cy="51054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10927" y="2172648"/>
            <a:ext cx="7955555" cy="2423346"/>
          </a:xfrm>
          <a:effectLst/>
        </p:spPr>
        <p:txBody>
          <a:bodyPr anchor="b"/>
          <a:lstStyle>
            <a:lvl1pPr algn="r">
              <a:defRPr sz="4600" b="1" cap="none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6584" y="4607511"/>
            <a:ext cx="7960659" cy="835460"/>
          </a:xfrm>
        </p:spPr>
        <p:txBody>
          <a:bodyPr anchor="t"/>
          <a:lstStyle>
            <a:lvl1pPr marL="0" indent="0" algn="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1B642-2586-4737-8056-2280B18C5C58}" type="datetimeFigureOut">
              <a:rPr lang="en-US" smtClean="0"/>
              <a:t>10/14/2019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A61BB-2432-4AA7-AE85-10463706B91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1B642-2586-4737-8056-2280B18C5C58}" type="datetimeFigureOut">
              <a:rPr lang="en-US" smtClean="0"/>
              <a:t>10/14/2019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A61BB-2432-4AA7-AE85-10463706B91E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523999" y="731519"/>
            <a:ext cx="4462272" cy="34747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6193536" y="731520"/>
            <a:ext cx="4462272" cy="34747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731520"/>
            <a:ext cx="4462272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lang="en-US" sz="2400" b="1" i="0" kern="1200" dirty="0" smtClean="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41929" y="1400327"/>
            <a:ext cx="4462272" cy="2743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6403" y="731520"/>
            <a:ext cx="4462272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lang="en-US" sz="2400" b="1" i="0" kern="1200" dirty="0" smtClean="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ctr" defTabSz="914400" rtl="0" eaLnBrk="1" latinLnBrk="0" hangingPunct="1">
              <a:spcBef>
                <a:spcPct val="20000"/>
              </a:spcBef>
              <a:spcAft>
                <a:spcPts val="300"/>
              </a:spcAft>
              <a:buClr>
                <a:schemeClr val="accent6">
                  <a:lumMod val="75000"/>
                </a:schemeClr>
              </a:buClr>
              <a:buSzPct val="130000"/>
              <a:buFont typeface="Georgia" pitchFamily="18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7" y="1399032"/>
            <a:ext cx="4462272" cy="2743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1B642-2586-4737-8056-2280B18C5C58}" type="datetimeFigureOut">
              <a:rPr lang="en-US" smtClean="0"/>
              <a:t>10/14/2019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A61BB-2432-4AA7-AE85-10463706B91E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1B642-2586-4737-8056-2280B18C5C58}" type="datetimeFigureOut">
              <a:rPr lang="en-US" smtClean="0"/>
              <a:t>10/14/2019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A61BB-2432-4AA7-AE85-10463706B91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1B642-2586-4737-8056-2280B18C5C58}" type="datetimeFigureOut">
              <a:rPr lang="en-US" smtClean="0"/>
              <a:t>10/14/2019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A61BB-2432-4AA7-AE85-10463706B91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8794" y="2209801"/>
            <a:ext cx="4848113" cy="1258493"/>
          </a:xfrm>
          <a:effectLst/>
        </p:spPr>
        <p:txBody>
          <a:bodyPr anchor="b">
            <a:noAutofit/>
          </a:bodyPr>
          <a:lstStyle>
            <a:lvl1pPr marL="228600" indent="-228600" algn="l">
              <a:defRPr sz="2800" b="1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24688" y="731520"/>
            <a:ext cx="5356113" cy="4894730"/>
          </a:xfrm>
        </p:spPr>
        <p:txBody>
          <a:bodyPr anchor="ctr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4354" y="3497802"/>
            <a:ext cx="4518213" cy="213951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1B642-2586-4737-8056-2280B18C5C58}" type="datetimeFigureOut">
              <a:rPr lang="en-US" smtClean="0"/>
              <a:t>10/14/2019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A61BB-2432-4AA7-AE85-10463706B91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866920"/>
            <a:ext cx="12192000" cy="2991080"/>
          </a:xfrm>
          <a:prstGeom prst="rect">
            <a:avLst/>
          </a:prstGeom>
          <a:gradFill>
            <a:gsLst>
              <a:gs pos="0">
                <a:schemeClr val="bg1">
                  <a:alpha val="92000"/>
                </a:schemeClr>
              </a:gs>
              <a:gs pos="37000">
                <a:schemeClr val="bg1">
                  <a:alpha val="77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0"/>
            <a:ext cx="12192000" cy="386692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90000"/>
                </a:schemeClr>
              </a:gs>
              <a:gs pos="48000">
                <a:schemeClr val="bg1">
                  <a:alpha val="63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0" y="2652311"/>
            <a:ext cx="12192000" cy="2286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0" y="1600200"/>
            <a:ext cx="12192000" cy="51054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966900" y="1143000"/>
            <a:ext cx="5486400" cy="3127806"/>
          </a:xfrm>
          <a:prstGeom prst="roundRect">
            <a:avLst>
              <a:gd name="adj" fmla="val 4230"/>
            </a:avLst>
          </a:prstGeom>
          <a:solidFill>
            <a:schemeClr val="bg2">
              <a:lumMod val="90000"/>
            </a:schemeClr>
          </a:solidFill>
          <a:effectLst>
            <a:reflection blurRad="4350" stA="23000" endA="300" endPos="28000" dir="5400000" sy="-100000" algn="bl" rotWithShape="0"/>
          </a:effectLst>
          <a:scene3d>
            <a:camera prst="perspectiveContrastingLeftFacing" fov="1800000">
              <a:rot lat="300000" lon="2100000" rev="0"/>
            </a:camera>
            <a:lightRig rig="balanced" dir="t"/>
          </a:scene3d>
          <a:sp3d>
            <a:bevelT w="50800" h="50800"/>
          </a:sp3d>
        </p:spPr>
        <p:txBody>
          <a:bodyPr>
            <a:normAutofit/>
            <a:flatTx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0516" y="1010486"/>
            <a:ext cx="4925485" cy="2163020"/>
          </a:xfrm>
        </p:spPr>
        <p:txBody>
          <a:bodyPr anchor="b"/>
          <a:lstStyle>
            <a:lvl1pPr marL="182880" indent="-182880">
              <a:buFont typeface="Georgia" pitchFamily="18" charset="0"/>
              <a:buChar char="*"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1B642-2586-4737-8056-2280B18C5C58}" type="datetimeFigureOut">
              <a:rPr lang="en-US" smtClean="0"/>
              <a:t>10/14/2019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A61BB-2432-4AA7-AE85-10463706B91E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9691" y="4464421"/>
            <a:ext cx="8511384" cy="1143000"/>
          </a:xfrm>
        </p:spPr>
        <p:txBody>
          <a:bodyPr anchor="b">
            <a:noAutofit/>
          </a:bodyPr>
          <a:lstStyle>
            <a:lvl1pPr algn="l">
              <a:defRPr sz="46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105400"/>
            <a:ext cx="12192000" cy="1752600"/>
          </a:xfrm>
          <a:prstGeom prst="rect">
            <a:avLst/>
          </a:prstGeom>
          <a:gradFill>
            <a:gsLst>
              <a:gs pos="0">
                <a:schemeClr val="bg1">
                  <a:alpha val="91000"/>
                </a:schemeClr>
              </a:gs>
              <a:gs pos="37000">
                <a:schemeClr val="bg1">
                  <a:alpha val="76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51054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89000"/>
                </a:schemeClr>
              </a:gs>
              <a:gs pos="48000">
                <a:schemeClr val="bg1">
                  <a:alpha val="62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0" y="3768304"/>
            <a:ext cx="12192000" cy="2286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0" y="1600200"/>
            <a:ext cx="12192000" cy="51054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6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391053" y="4372168"/>
            <a:ext cx="8683348" cy="1143000"/>
          </a:xfrm>
          <a:prstGeom prst="rect">
            <a:avLst/>
          </a:prstGeom>
          <a:effectLst/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732260"/>
            <a:ext cx="8534400" cy="34747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00" y="6172201"/>
            <a:ext cx="3352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B131B642-2586-4737-8056-2280B18C5C58}" type="datetimeFigureOut">
              <a:rPr lang="en-US" smtClean="0"/>
              <a:t>10/14/2019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0" y="6172201"/>
            <a:ext cx="44704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080000" y="6172201"/>
            <a:ext cx="2438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2F9A61BB-2432-4AA7-AE85-10463706B91E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iming>
    <p:tnLst>
      <p:par>
        <p:cTn id="1" dur="indefinite" restart="never" nodeType="tmRoot"/>
      </p:par>
    </p:tnLst>
  </p:timing>
  <p:txStyles>
    <p:titleStyle>
      <a:lvl1pPr marL="320040" indent="-320040" algn="r" defTabSz="914400" rtl="0" eaLnBrk="1" latinLnBrk="0" hangingPunct="1">
        <a:spcBef>
          <a:spcPct val="0"/>
        </a:spcBef>
        <a:buClr>
          <a:schemeClr val="accent6">
            <a:lumMod val="75000"/>
          </a:schemeClr>
        </a:buClr>
        <a:buSzPct val="128000"/>
        <a:buFont typeface="Georgia" pitchFamily="18" charset="0"/>
        <a:buChar char="*"/>
        <a:defRPr sz="4600" b="1" i="0" kern="1200">
          <a:gradFill>
            <a:gsLst>
              <a:gs pos="0">
                <a:schemeClr val="tx1"/>
              </a:gs>
              <a:gs pos="40000">
                <a:schemeClr val="tx1">
                  <a:lumMod val="75000"/>
                  <a:lumOff val="25000"/>
                </a:schemeClr>
              </a:gs>
              <a:gs pos="100000">
                <a:schemeClr val="tx2">
                  <a:alpha val="65000"/>
                </a:schemeClr>
              </a:gs>
            </a:gsLst>
            <a:lin ang="5400000" scaled="0"/>
          </a:gradFill>
          <a:effectLst>
            <a:reflection blurRad="6350" stA="55000" endA="300" endPos="45500" dir="5400000" sy="-100000" algn="bl" rotWithShape="0"/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2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864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2296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9728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89888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664208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96596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28600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587752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mp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7E284A74-A284-4899-880A-7344C670FC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2025030"/>
            <a:ext cx="12019722" cy="4832970"/>
          </a:xfrm>
        </p:spPr>
        <p:txBody>
          <a:bodyPr/>
          <a:lstStyle/>
          <a:p>
            <a:pPr algn="ctr"/>
            <a:r>
              <a:rPr lang="en-US" sz="3600" dirty="0"/>
              <a:t>Our Presenter :</a:t>
            </a:r>
          </a:p>
          <a:p>
            <a:pPr algn="ctr"/>
            <a:r>
              <a:rPr lang="en-US" sz="2000" dirty="0"/>
              <a:t>1.Rubayet Ahmed</a:t>
            </a:r>
          </a:p>
          <a:p>
            <a:pPr algn="ctr"/>
            <a:r>
              <a:rPr lang="en-US" sz="2000" dirty="0"/>
              <a:t>2.Pronob Kumar Roy</a:t>
            </a:r>
          </a:p>
          <a:p>
            <a:pPr algn="ctr"/>
            <a:r>
              <a:rPr lang="en-US" sz="2000" dirty="0"/>
              <a:t>3.Salman Ahmed</a:t>
            </a:r>
          </a:p>
          <a:p>
            <a:pPr algn="ctr"/>
            <a:r>
              <a:rPr lang="en-US" sz="2000" dirty="0"/>
              <a:t>4.Bina Debi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BC721ADB-C505-4955-9048-261FB2B886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768627"/>
          </a:xfrm>
        </p:spPr>
        <p:txBody>
          <a:bodyPr>
            <a:normAutofit/>
          </a:bodyPr>
          <a:lstStyle/>
          <a:p>
            <a:r>
              <a:rPr lang="en-US" sz="4400" dirty="0"/>
              <a:t>Welcome to our presentation</a:t>
            </a:r>
          </a:p>
        </p:txBody>
      </p:sp>
    </p:spTree>
    <p:extLst>
      <p:ext uri="{BB962C8B-B14F-4D97-AF65-F5344CB8AC3E}">
        <p14:creationId xmlns:p14="http://schemas.microsoft.com/office/powerpoint/2010/main" val="2419181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Graphics Design\Downloads\received_452669085604523.jpe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483"/>
          <a:stretch/>
        </p:blipFill>
        <p:spPr bwMode="auto">
          <a:xfrm>
            <a:off x="504791" y="118928"/>
            <a:ext cx="4957857" cy="6543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791" y="1207763"/>
            <a:ext cx="9601196" cy="1303867"/>
          </a:xfrm>
        </p:spPr>
        <p:txBody>
          <a:bodyPr/>
          <a:lstStyle/>
          <a:p>
            <a:r>
              <a:rPr lang="en-US" dirty="0" smtClean="0"/>
              <a:t>News Portal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5818909" y="2497556"/>
            <a:ext cx="4773882" cy="3318936"/>
          </a:xfrm>
        </p:spPr>
        <p:txBody>
          <a:bodyPr/>
          <a:lstStyle/>
          <a:p>
            <a:r>
              <a:rPr lang="en-US" dirty="0" smtClean="0"/>
              <a:t>News paper is not just  a ‘paper ‘ anymore.</a:t>
            </a:r>
          </a:p>
          <a:p>
            <a:r>
              <a:rPr lang="en-US" dirty="0" smtClean="0"/>
              <a:t>We focused on more media, less text method</a:t>
            </a:r>
          </a:p>
          <a:p>
            <a:r>
              <a:rPr lang="en-US" dirty="0" smtClean="0"/>
              <a:t>Each section is divided into separate module.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4933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5E68FD23-C806-4242-B5F4-4B254BFB70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85183" y="3099461"/>
            <a:ext cx="6815669" cy="2068943"/>
          </a:xfrm>
        </p:spPr>
        <p:txBody>
          <a:bodyPr/>
          <a:lstStyle/>
          <a:p>
            <a:pPr algn="l"/>
            <a:r>
              <a:rPr lang="en-US" dirty="0" smtClean="0"/>
              <a:t>Top bar:</a:t>
            </a:r>
          </a:p>
          <a:p>
            <a:pPr algn="l"/>
            <a:r>
              <a:rPr lang="en-US" dirty="0" smtClean="0"/>
              <a:t>Top bar is used to show important just arrived news.</a:t>
            </a:r>
          </a:p>
          <a:p>
            <a:pPr algn="l"/>
            <a:r>
              <a:rPr lang="en-US" dirty="0" smtClean="0"/>
              <a:t>Menu: Header part includes links to other pages.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D619B7E9-982B-4EA8-AF8F-C7D714E104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2731" y="486888"/>
            <a:ext cx="9144000" cy="596347"/>
          </a:xfrm>
        </p:spPr>
        <p:txBody>
          <a:bodyPr>
            <a:normAutofit fontScale="90000"/>
          </a:bodyPr>
          <a:lstStyle/>
          <a:p>
            <a:pPr marL="182880" indent="0" algn="ctr">
              <a:buNone/>
            </a:pPr>
            <a:r>
              <a:rPr lang="en-US" sz="4000" dirty="0" smtClean="0"/>
              <a:t>Header</a:t>
            </a:r>
            <a:endParaRPr lang="en-US" sz="4000" dirty="0"/>
          </a:p>
        </p:txBody>
      </p:sp>
      <p:pic>
        <p:nvPicPr>
          <p:cNvPr id="5" name="Picture 4" descr="Hello, world! - Google Chrome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8" t="3938" r="768" b="81786"/>
          <a:stretch/>
        </p:blipFill>
        <p:spPr>
          <a:xfrm>
            <a:off x="-1" y="1401288"/>
            <a:ext cx="12192001" cy="1377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8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5E68FD23-C806-4242-B5F4-4B254BFB70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43323" y="4667003"/>
            <a:ext cx="6815669" cy="1745673"/>
          </a:xfrm>
        </p:spPr>
        <p:txBody>
          <a:bodyPr/>
          <a:lstStyle/>
          <a:p>
            <a:pPr marL="342900" indent="-342900" algn="l">
              <a:buFont typeface="Arial" pitchFamily="34" charset="0"/>
              <a:buChar char="•"/>
            </a:pPr>
            <a:r>
              <a:rPr lang="en-US" dirty="0" smtClean="0"/>
              <a:t>Video bulletin</a:t>
            </a:r>
          </a:p>
          <a:p>
            <a:pPr marL="342900" indent="-342900" algn="l">
              <a:buFont typeface="Arial" pitchFamily="34" charset="0"/>
              <a:buChar char="•"/>
            </a:pPr>
            <a:r>
              <a:rPr lang="en-US" dirty="0" smtClean="0"/>
              <a:t>News of the day</a:t>
            </a:r>
          </a:p>
          <a:p>
            <a:pPr marL="342900" indent="-342900" algn="l">
              <a:buFont typeface="Arial" pitchFamily="34" charset="0"/>
              <a:buChar char="•"/>
            </a:pPr>
            <a:r>
              <a:rPr lang="en-US" dirty="0" smtClean="0"/>
              <a:t>Top News</a:t>
            </a:r>
          </a:p>
          <a:p>
            <a:pPr algn="l"/>
            <a:endParaRPr lang="en-US" dirty="0" smtClean="0"/>
          </a:p>
        </p:txBody>
      </p:sp>
      <p:pic>
        <p:nvPicPr>
          <p:cNvPr id="4" name="Picture 3" descr="Hello, world! - Google Chrome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489" b="30563"/>
          <a:stretch/>
        </p:blipFill>
        <p:spPr>
          <a:xfrm>
            <a:off x="950143" y="377824"/>
            <a:ext cx="10546796" cy="3956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091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5E68FD23-C806-4242-B5F4-4B254BFB70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43323" y="4667003"/>
            <a:ext cx="6815669" cy="1745673"/>
          </a:xfrm>
        </p:spPr>
        <p:txBody>
          <a:bodyPr/>
          <a:lstStyle/>
          <a:p>
            <a:pPr marL="342900" indent="-342900" algn="l">
              <a:buFont typeface="Arial" pitchFamily="34" charset="0"/>
              <a:buChar char="•"/>
            </a:pPr>
            <a:r>
              <a:rPr lang="en-US" dirty="0" smtClean="0"/>
              <a:t>Photo gallery with caption</a:t>
            </a:r>
            <a:endParaRPr lang="en-US" dirty="0" smtClean="0"/>
          </a:p>
          <a:p>
            <a:pPr marL="342900" indent="-342900" algn="l">
              <a:buFont typeface="Arial" pitchFamily="34" charset="0"/>
              <a:buChar char="•"/>
            </a:pPr>
            <a:r>
              <a:rPr lang="en-US" dirty="0" smtClean="0"/>
              <a:t>Important events are displaye</a:t>
            </a:r>
            <a:r>
              <a:rPr lang="en-US" dirty="0" smtClean="0"/>
              <a:t>d here</a:t>
            </a:r>
            <a:endParaRPr lang="en-US" dirty="0" smtClean="0"/>
          </a:p>
          <a:p>
            <a:pPr marL="342900" indent="-342900" algn="l">
              <a:buFont typeface="Arial" pitchFamily="34" charset="0"/>
              <a:buChar char="•"/>
            </a:pPr>
            <a:r>
              <a:rPr lang="en-US" dirty="0" smtClean="0"/>
              <a:t>Included video gallery for better experience</a:t>
            </a:r>
            <a:endParaRPr lang="en-US" dirty="0" smtClean="0"/>
          </a:p>
          <a:p>
            <a:pPr algn="l"/>
            <a:endParaRPr lang="en-US" dirty="0" smtClean="0"/>
          </a:p>
        </p:txBody>
      </p:sp>
      <p:pic>
        <p:nvPicPr>
          <p:cNvPr id="2" name="Picture 1" descr="received_452669085604523.jpeg (1366×3029) - Google Chrome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5" t="40317" r="4029" b="21099"/>
          <a:stretch/>
        </p:blipFill>
        <p:spPr>
          <a:xfrm>
            <a:off x="1318162" y="1009401"/>
            <a:ext cx="9820894" cy="3170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7159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ello, world! - Google Chrome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3" t="16970" r="934" b="73039"/>
          <a:stretch/>
        </p:blipFill>
        <p:spPr>
          <a:xfrm>
            <a:off x="0" y="3074241"/>
            <a:ext cx="12077205" cy="95669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921328" y="2157582"/>
            <a:ext cx="648510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b="1" dirty="0" smtClean="0"/>
              <a:t>Weather update: </a:t>
            </a:r>
            <a:r>
              <a:rPr lang="en-US" dirty="0" smtClean="0"/>
              <a:t>shows weather status of major divisions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b="1" dirty="0" smtClean="0"/>
              <a:t>Stock update: </a:t>
            </a:r>
            <a:r>
              <a:rPr lang="en-US" dirty="0" smtClean="0"/>
              <a:t>shows top 20 share prices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2761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921328" y="1695917"/>
            <a:ext cx="570720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b="1" dirty="0" smtClean="0"/>
              <a:t>Weather update: </a:t>
            </a:r>
            <a:r>
              <a:rPr lang="en-US" dirty="0" smtClean="0"/>
              <a:t>shows weather status of major divisions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b="1" dirty="0" smtClean="0"/>
              <a:t>Stock update: </a:t>
            </a:r>
            <a:r>
              <a:rPr lang="en-US" dirty="0" smtClean="0"/>
              <a:t>shows top 2p share prices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</p:txBody>
      </p:sp>
      <p:pic>
        <p:nvPicPr>
          <p:cNvPr id="3" name="Picture 2" descr="Hello, world! - Google Chrome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9" t="19048" r="5108" b="3203"/>
          <a:stretch/>
        </p:blipFill>
        <p:spPr>
          <a:xfrm>
            <a:off x="1151907" y="819467"/>
            <a:ext cx="9048998" cy="5854465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2921328" y="-11875"/>
            <a:ext cx="7961545" cy="1065977"/>
          </a:xfrm>
        </p:spPr>
        <p:txBody>
          <a:bodyPr/>
          <a:lstStyle/>
          <a:p>
            <a:pPr marL="182880" indent="0">
              <a:buNone/>
            </a:pPr>
            <a:r>
              <a:rPr lang="en-US" sz="4800" dirty="0" smtClean="0"/>
              <a:t>Tabbed content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930391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 </a:t>
            </a:r>
            <a:r>
              <a:rPr lang="en-US" sz="1200" dirty="0" smtClean="0"/>
              <a:t>are</a:t>
            </a:r>
            <a:r>
              <a:rPr lang="en-US" sz="1200" dirty="0" smtClean="0">
                <a:solidFill>
                  <a:schemeClr val="bg1">
                    <a:lumMod val="85000"/>
                  </a:schemeClr>
                </a:solidFill>
              </a:rPr>
              <a:t>n’t</a:t>
            </a:r>
            <a:r>
              <a:rPr lang="en-US" sz="1200" dirty="0" smtClean="0"/>
              <a:t> welcome</a:t>
            </a:r>
            <a:r>
              <a:rPr lang="en-US" sz="1400" dirty="0"/>
              <a:t>!</a:t>
            </a:r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201314" y="731838"/>
            <a:ext cx="5179772" cy="3475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97260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lipstream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Slipstream">
      <a:majorFont>
        <a:latin typeface="Trebuchet MS"/>
        <a:ea typeface=""/>
        <a:cs typeface=""/>
        <a:font script="Jpan" typeface="HGｺﾞｼｯｸM"/>
        <a:font script="Hang" typeface="HY그래픽B"/>
        <a:font script="Hans" typeface="方正姚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ｺﾞｼｯｸM"/>
        <a:font script="Hang" typeface="HY그래픽M"/>
        <a:font script="Hans" typeface="方正姚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ipstream">
      <a:fillStyleLst>
        <a:solidFill>
          <a:schemeClr val="phClr"/>
        </a:solidFill>
        <a:gradFill rotWithShape="1">
          <a:gsLst>
            <a:gs pos="28000">
              <a:schemeClr val="phClr">
                <a:tint val="18000"/>
                <a:satMod val="120000"/>
                <a:lumMod val="88000"/>
              </a:schemeClr>
            </a:gs>
            <a:gs pos="100000">
              <a:schemeClr val="phClr">
                <a:tint val="40000"/>
                <a:satMod val="100000"/>
                <a:lumMod val="7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lumMod val="95000"/>
              </a:schemeClr>
            </a:gs>
            <a:gs pos="100000">
              <a:schemeClr val="phClr">
                <a:shade val="82000"/>
                <a:satMod val="125000"/>
                <a:lumMod val="74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satMod val="125000"/>
              <a:lumMod val="7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50800" dir="5400000" sx="98000" sy="98000" rotWithShape="0">
              <a:srgbClr val="000000">
                <a:alpha val="20000"/>
              </a:srgbClr>
            </a:outerShdw>
          </a:effectLst>
        </a:effectStyle>
        <a:effectStyle>
          <a:effectLst>
            <a:outerShdw blurRad="40005" dist="22984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alanced" dir="tr"/>
          </a:scene3d>
          <a:sp3d prstMaterial="matte">
            <a:bevelT w="19050" h="38100"/>
          </a:sp3d>
        </a:effectStyle>
        <a:effectStyle>
          <a:effectLst>
            <a:reflection blurRad="38100" stA="26000" endPos="23000" dist="25400" dir="5400000" sy="-100000" rotWithShape="0"/>
          </a:effectLst>
          <a:scene3d>
            <a:camera prst="orthographicFront">
              <a:rot lat="0" lon="0" rev="0"/>
            </a:camera>
            <a:lightRig rig="balanced" dir="tr"/>
          </a:scene3d>
          <a:sp3d contourW="14605" prstMaterial="plastic">
            <a:bevelT w="50800"/>
            <a:contourClr>
              <a:schemeClr val="phClr">
                <a:shade val="30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shade val="90000"/>
                <a:satMod val="160000"/>
                <a:lumMod val="100000"/>
              </a:schemeClr>
            </a:gs>
            <a:gs pos="60000">
              <a:schemeClr val="phClr">
                <a:tint val="95000"/>
                <a:shade val="100000"/>
                <a:satMod val="130000"/>
                <a:lumMod val="130000"/>
              </a:schemeClr>
            </a:gs>
            <a:gs pos="100000">
              <a:schemeClr val="phClr">
                <a:tint val="97000"/>
                <a:shade val="100000"/>
                <a:hueMod val="100000"/>
                <a:satMod val="140000"/>
                <a:lumMod val="80000"/>
              </a:schemeClr>
            </a:gs>
          </a:gsLst>
          <a:path path="circle">
            <a:fillToRect l="20000" t="10000" r="20000" b="60000"/>
          </a:path>
        </a:gradFill>
        <a:gradFill rotWithShape="1">
          <a:gsLst>
            <a:gs pos="0">
              <a:schemeClr val="phClr">
                <a:tint val="94000"/>
                <a:satMod val="160000"/>
                <a:lumMod val="160000"/>
              </a:schemeClr>
            </a:gs>
            <a:gs pos="42000">
              <a:schemeClr val="phClr">
                <a:tint val="94000"/>
                <a:shade val="94000"/>
                <a:satMod val="160000"/>
                <a:lumMod val="130000"/>
              </a:schemeClr>
            </a:gs>
            <a:gs pos="100000">
              <a:schemeClr val="phClr">
                <a:tint val="97000"/>
                <a:shade val="94000"/>
                <a:satMod val="180000"/>
                <a:lumMod val="84000"/>
              </a:schemeClr>
            </a:gs>
          </a:gsLst>
          <a:path path="circle">
            <a:fillToRect l="24000" t="44000" r="24000" b="12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Slipstream</Template>
  <TotalTime>114</TotalTime>
  <Words>134</Words>
  <Application>Microsoft Office PowerPoint</Application>
  <PresentationFormat>Custom</PresentationFormat>
  <Paragraphs>26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Slipstream</vt:lpstr>
      <vt:lpstr>Welcome to our presentation</vt:lpstr>
      <vt:lpstr>News Portal</vt:lpstr>
      <vt:lpstr>Header</vt:lpstr>
      <vt:lpstr>PowerPoint Presentation</vt:lpstr>
      <vt:lpstr>PowerPoint Presentation</vt:lpstr>
      <vt:lpstr>PowerPoint Presentation</vt:lpstr>
      <vt:lpstr>Tabbed content</vt:lpstr>
      <vt:lpstr>Question aren’t welcome!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our presentation</dc:title>
  <dc:creator>Rubayet</dc:creator>
  <cp:lastModifiedBy>Web App Develop - PHP</cp:lastModifiedBy>
  <cp:revision>17</cp:revision>
  <dcterms:created xsi:type="dcterms:W3CDTF">2019-10-14T02:59:00Z</dcterms:created>
  <dcterms:modified xsi:type="dcterms:W3CDTF">2019-10-14T08:45:14Z</dcterms:modified>
</cp:coreProperties>
</file>

<file path=docProps/thumbnail.jpeg>
</file>